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705612" y="3593593"/>
            <a:ext cx="10780776" cy="2783782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产品介绍</a:t>
            </a:r>
          </a:p>
        </p:txBody>
      </p:sp>
      <p:pic>
        <p:nvPicPr>
          <p:cNvPr id="58" name="图片 57" descr="正在游泳的人&#10;&#10;描述已自动生成">
            <a:extLst>
              <a:ext uri="{FF2B5EF4-FFF2-40B4-BE49-F238E27FC236}">
                <a16:creationId xmlns:a16="http://schemas.microsoft.com/office/drawing/2014/main" id="{46C93B26-2843-AC11-C8EA-DA5C3E4D51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7404" y="1426464"/>
            <a:ext cx="9537192" cy="2670048"/>
          </a:xfrm>
          <a:custGeom>
            <a:avLst/>
            <a:gdLst>
              <a:gd name="connsiteX0" fmla="*/ 180308 w 9537192"/>
              <a:gd name="connsiteY0" fmla="*/ 0 h 2670048"/>
              <a:gd name="connsiteX1" fmla="*/ 9356884 w 9537192"/>
              <a:gd name="connsiteY1" fmla="*/ 0 h 2670048"/>
              <a:gd name="connsiteX2" fmla="*/ 9537192 w 9537192"/>
              <a:gd name="connsiteY2" fmla="*/ 180308 h 2670048"/>
              <a:gd name="connsiteX3" fmla="*/ 9537192 w 9537192"/>
              <a:gd name="connsiteY3" fmla="*/ 2489740 h 2670048"/>
              <a:gd name="connsiteX4" fmla="*/ 9356884 w 9537192"/>
              <a:gd name="connsiteY4" fmla="*/ 2670048 h 2670048"/>
              <a:gd name="connsiteX5" fmla="*/ 180308 w 9537192"/>
              <a:gd name="connsiteY5" fmla="*/ 2670048 h 2670048"/>
              <a:gd name="connsiteX6" fmla="*/ 0 w 9537192"/>
              <a:gd name="connsiteY6" fmla="*/ 2489740 h 2670048"/>
              <a:gd name="connsiteX7" fmla="*/ 0 w 9537192"/>
              <a:gd name="connsiteY7" fmla="*/ 180308 h 2670048"/>
              <a:gd name="connsiteX8" fmla="*/ 180308 w 9537192"/>
              <a:gd name="connsiteY8" fmla="*/ 0 h 267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7192" h="2670048">
                <a:moveTo>
                  <a:pt x="180308" y="0"/>
                </a:moveTo>
                <a:lnTo>
                  <a:pt x="9356884" y="0"/>
                </a:lnTo>
                <a:cubicBezTo>
                  <a:pt x="9456465" y="0"/>
                  <a:pt x="9537192" y="80727"/>
                  <a:pt x="9537192" y="180308"/>
                </a:cubicBezTo>
                <a:lnTo>
                  <a:pt x="9537192" y="2489740"/>
                </a:lnTo>
                <a:cubicBezTo>
                  <a:pt x="9537192" y="2589321"/>
                  <a:pt x="9456465" y="2670048"/>
                  <a:pt x="9356884" y="2670048"/>
                </a:cubicBezTo>
                <a:lnTo>
                  <a:pt x="180308" y="2670048"/>
                </a:lnTo>
                <a:cubicBezTo>
                  <a:pt x="80727" y="2670048"/>
                  <a:pt x="0" y="2589321"/>
                  <a:pt x="0" y="2489740"/>
                </a:cubicBezTo>
                <a:lnTo>
                  <a:pt x="0" y="180308"/>
                </a:lnTo>
                <a:cubicBezTo>
                  <a:pt x="0" y="80727"/>
                  <a:pt x="80727" y="0"/>
                  <a:pt x="180308" y="0"/>
                </a:cubicBezTo>
                <a:close/>
              </a:path>
            </a:pathLst>
          </a:cu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1327404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767915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8CFED60-80F7-0917-5EDF-C78531A39646}"/>
              </a:ext>
            </a:extLst>
          </p:cNvPr>
          <p:cNvSpPr txBox="1"/>
          <p:nvPr/>
        </p:nvSpPr>
        <p:spPr>
          <a:xfrm>
            <a:off x="8208426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78466" y="353676"/>
            <a:ext cx="84057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6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09" y="948468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966095" y="1685693"/>
            <a:ext cx="2404602" cy="1724126"/>
            <a:chOff x="2057535" y="1950869"/>
            <a:chExt cx="2404602" cy="172412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71709" y="1685693"/>
            <a:ext cx="2404602" cy="1724126"/>
            <a:chOff x="2057535" y="1950869"/>
            <a:chExt cx="2404602" cy="1724126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</TotalTime>
  <Words>2098</Words>
  <Application>Microsoft Office PowerPoint</Application>
  <PresentationFormat>宽屏</PresentationFormat>
  <Paragraphs>284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201</cp:revision>
  <dcterms:created xsi:type="dcterms:W3CDTF">2024-03-11T03:30:08Z</dcterms:created>
  <dcterms:modified xsi:type="dcterms:W3CDTF">2024-07-02T11:08:10Z</dcterms:modified>
</cp:coreProperties>
</file>